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89" r:id="rId2"/>
    <p:sldId id="274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DEC"/>
    <a:srgbClr val="B0F3DD"/>
    <a:srgbClr val="25DACB"/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2198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résoudre un problème en utilisant un tableau à double entrée.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Observe cette </a:t>
            </a:r>
            <a:r>
              <a:rPr lang="fr-FR"/>
              <a:t>affiche du </a:t>
            </a:r>
            <a:r>
              <a:rPr lang="fr-FR" dirty="0"/>
              <a:t>parc d’attraction. </a:t>
            </a:r>
          </a:p>
        </p:txBody>
      </p:sp>
      <p:graphicFrame>
        <p:nvGraphicFramePr>
          <p:cNvPr id="10" name="Tableau 10">
            <a:extLst>
              <a:ext uri="{FF2B5EF4-FFF2-40B4-BE49-F238E27FC236}">
                <a16:creationId xmlns:a16="http://schemas.microsoft.com/office/drawing/2014/main" id="{27EA2A73-D495-E935-E5A5-1B06B4E689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621924"/>
              </p:ext>
            </p:extLst>
          </p:nvPr>
        </p:nvGraphicFramePr>
        <p:xfrm>
          <a:off x="861140" y="1209040"/>
          <a:ext cx="7441011" cy="5125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80337">
                  <a:extLst>
                    <a:ext uri="{9D8B030D-6E8A-4147-A177-3AD203B41FA5}">
                      <a16:colId xmlns:a16="http://schemas.microsoft.com/office/drawing/2014/main" val="3455260028"/>
                    </a:ext>
                  </a:extLst>
                </a:gridCol>
                <a:gridCol w="2480337">
                  <a:extLst>
                    <a:ext uri="{9D8B030D-6E8A-4147-A177-3AD203B41FA5}">
                      <a16:colId xmlns:a16="http://schemas.microsoft.com/office/drawing/2014/main" val="2642240465"/>
                    </a:ext>
                  </a:extLst>
                </a:gridCol>
                <a:gridCol w="2480337">
                  <a:extLst>
                    <a:ext uri="{9D8B030D-6E8A-4147-A177-3AD203B41FA5}">
                      <a16:colId xmlns:a16="http://schemas.microsoft.com/office/drawing/2014/main" val="3860884597"/>
                    </a:ext>
                  </a:extLst>
                </a:gridCol>
              </a:tblGrid>
              <a:tr h="1309768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TARIF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ENFANT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TARIF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ADULTE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1264810"/>
                  </a:ext>
                </a:extLst>
              </a:tr>
              <a:tr h="1271984">
                <a:tc>
                  <a:txBody>
                    <a:bodyPr/>
                    <a:lstStyle/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Manège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4,30€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5,20 €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1360546"/>
                  </a:ext>
                </a:extLst>
              </a:tr>
              <a:tr h="1271984">
                <a:tc>
                  <a:txBody>
                    <a:bodyPr/>
                    <a:lstStyle/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Grande </a:t>
                      </a:r>
                    </a:p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roue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7,50€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9,40 €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2442145"/>
                  </a:ext>
                </a:extLst>
              </a:tr>
              <a:tr h="1271984">
                <a:tc>
                  <a:txBody>
                    <a:bodyPr/>
                    <a:lstStyle/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Montgolfière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14,70€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16,20 </a:t>
                      </a:r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5415716"/>
                  </a:ext>
                </a:extLst>
              </a:tr>
            </a:tbl>
          </a:graphicData>
        </a:graphic>
      </p:graphicFrame>
      <p:pic>
        <p:nvPicPr>
          <p:cNvPr id="9" name="Image 8">
            <a:extLst>
              <a:ext uri="{FF2B5EF4-FFF2-40B4-BE49-F238E27FC236}">
                <a16:creationId xmlns:a16="http://schemas.microsoft.com/office/drawing/2014/main" id="{1A27C3D4-9B18-9593-422B-7BAD0673BC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13" y="1244600"/>
            <a:ext cx="2117766" cy="125119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10CE62F-FC5B-95DA-4BD7-77AD5D2D8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293" y="5172716"/>
            <a:ext cx="712126" cy="108789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C17C8EA-7DDD-CBD2-F172-C77D66A741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631" y="3839543"/>
            <a:ext cx="1042422" cy="116204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DC86B2D-FABC-E743-94E4-370AA04CD3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208" y="2612905"/>
            <a:ext cx="929269" cy="1055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40</Words>
  <Application>Microsoft Office PowerPoint</Application>
  <PresentationFormat>Affichage à l'écran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cette affiche du parc d’attraction.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87</cp:revision>
  <dcterms:created xsi:type="dcterms:W3CDTF">2023-02-07T14:55:57Z</dcterms:created>
  <dcterms:modified xsi:type="dcterms:W3CDTF">2025-11-23T17:13:45Z</dcterms:modified>
</cp:coreProperties>
</file>